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14" autoAdjust="0"/>
  </p:normalViewPr>
  <p:slideViewPr>
    <p:cSldViewPr snapToGrid="0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76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27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62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2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6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8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08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6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3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5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46B94-A695-4034-9FF6-C5BA6441BB09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F9AA-B277-4535-81A6-DBE543126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87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35D65BE8-45E0-45EC-846E-27F2EC603445}"/>
              </a:ext>
            </a:extLst>
          </p:cNvPr>
          <p:cNvSpPr txBox="1"/>
          <p:nvPr/>
        </p:nvSpPr>
        <p:spPr>
          <a:xfrm>
            <a:off x="2163172" y="483304"/>
            <a:ext cx="1371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Image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0E22D36-7528-4516-9F21-D252310D5FAE}"/>
              </a:ext>
            </a:extLst>
          </p:cNvPr>
          <p:cNvSpPr txBox="1"/>
          <p:nvPr/>
        </p:nvSpPr>
        <p:spPr>
          <a:xfrm>
            <a:off x="3658689" y="483304"/>
            <a:ext cx="2060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79CA9A52-B7C9-47AF-BEE3-66CBDA74E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171" y="851325"/>
            <a:ext cx="1371600" cy="1371600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5B6F0C7A-D035-455B-A00E-5AFBC2A6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995" y="851325"/>
            <a:ext cx="2070796" cy="13716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F4F6E13D-307F-4991-BC24-C4F666FE3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467" y="851325"/>
            <a:ext cx="2070794" cy="1371600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5EFFA63E-B8CA-448E-A8C5-08B74E419A76}"/>
              </a:ext>
            </a:extLst>
          </p:cNvPr>
          <p:cNvSpPr txBox="1"/>
          <p:nvPr/>
        </p:nvSpPr>
        <p:spPr>
          <a:xfrm>
            <a:off x="7963466" y="483304"/>
            <a:ext cx="2065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Portrait-Aware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CEAC31A1-AAA5-405B-AB39-676BE8694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1205" y="851325"/>
            <a:ext cx="2070794" cy="1371600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1AE79CA5-F84D-4998-8B05-99E81AE68735}"/>
              </a:ext>
            </a:extLst>
          </p:cNvPr>
          <p:cNvSpPr txBox="1"/>
          <p:nvPr/>
        </p:nvSpPr>
        <p:spPr>
          <a:xfrm>
            <a:off x="10115767" y="483304"/>
            <a:ext cx="207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Portrait-Aware+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82BB5292-2F4F-4C38-9015-6BD770F73850}"/>
              </a:ext>
            </a:extLst>
          </p:cNvPr>
          <p:cNvSpPr txBox="1"/>
          <p:nvPr/>
        </p:nvSpPr>
        <p:spPr>
          <a:xfrm>
            <a:off x="0" y="4114800"/>
            <a:ext cx="206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image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FB465-511A-4C99-9ED3-AA094E101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5" y="2743200"/>
            <a:ext cx="2071564" cy="13716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75CEBE0-9B47-4EA9-A418-745815ABB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171" y="2318679"/>
            <a:ext cx="1371600" cy="13716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528172E-0264-4884-85A2-206213FCC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995" y="3786033"/>
            <a:ext cx="2070796" cy="13716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2E35BC53-B1E3-429E-B82D-691AAEA64E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467" y="3786033"/>
            <a:ext cx="2070794" cy="13716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AEE75033-E63D-4E12-A3A9-49C241F2D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1205" y="3786033"/>
            <a:ext cx="2070794" cy="13716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197C8AD-14E9-475D-B13E-51FF058856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171" y="3786033"/>
            <a:ext cx="1371600" cy="13716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8B153235-D559-4395-8C3D-46B75846E2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995" y="2318679"/>
            <a:ext cx="2070796" cy="13716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1D71A95-8AEE-461B-ADCB-763E9B3A06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467" y="2318679"/>
            <a:ext cx="2070794" cy="13716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DB091C79-8B60-415D-8F1E-2B4CCEA529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1205" y="2318679"/>
            <a:ext cx="2070794" cy="13716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1F7201EE-3901-4672-BB2B-D43EB83324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171" y="5253388"/>
            <a:ext cx="1371600" cy="13716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5DEBB716-8C37-48FA-A717-91321AA8C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995" y="5253388"/>
            <a:ext cx="2070796" cy="13716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8A0A1E79-12B0-4057-832B-F67225C5F5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467" y="5253388"/>
            <a:ext cx="2070794" cy="137160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5309CFB1-4657-4BC4-99A5-CA58ECF8F4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1205" y="5253388"/>
            <a:ext cx="2070794" cy="137160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79826F0F-41B6-4EED-A9E1-9D46BF4913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5732" y="851325"/>
            <a:ext cx="2070794" cy="1371599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380DCD92-3287-4D42-8B8C-FC1A75632FC2}"/>
              </a:ext>
            </a:extLst>
          </p:cNvPr>
          <p:cNvSpPr txBox="1"/>
          <p:nvPr/>
        </p:nvSpPr>
        <p:spPr>
          <a:xfrm>
            <a:off x="5795981" y="483304"/>
            <a:ext cx="2080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FD4E4401-89BA-4897-AEB4-0A0666B044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5732" y="3786033"/>
            <a:ext cx="2070794" cy="1371599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9A03E291-A533-4A91-B515-A68780F7C1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5732" y="2318679"/>
            <a:ext cx="2070794" cy="1371599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1F92A20E-73C1-4964-92FC-D5BEE0AD79A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5733" y="5253389"/>
            <a:ext cx="2070793" cy="137159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111493B-C8B8-4B59-8383-EBAA9C22F109}"/>
              </a:ext>
            </a:extLst>
          </p:cNvPr>
          <p:cNvSpPr txBox="1"/>
          <p:nvPr/>
        </p:nvSpPr>
        <p:spPr>
          <a:xfrm>
            <a:off x="5795981" y="3155079"/>
            <a:ext cx="65" cy="1371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96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35D65BE8-45E0-45EC-846E-27F2EC603445}"/>
              </a:ext>
            </a:extLst>
          </p:cNvPr>
          <p:cNvSpPr txBox="1"/>
          <p:nvPr/>
        </p:nvSpPr>
        <p:spPr>
          <a:xfrm>
            <a:off x="2163172" y="483304"/>
            <a:ext cx="1371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Image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0E22D36-7528-4516-9F21-D252310D5FAE}"/>
              </a:ext>
            </a:extLst>
          </p:cNvPr>
          <p:cNvSpPr txBox="1"/>
          <p:nvPr/>
        </p:nvSpPr>
        <p:spPr>
          <a:xfrm>
            <a:off x="3658689" y="483304"/>
            <a:ext cx="2060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79CA9A52-B7C9-47AF-BEE3-66CBDA74E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171" y="851325"/>
            <a:ext cx="1371600" cy="1371600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5B6F0C7A-D035-455B-A00E-5AFBC2A6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995" y="851325"/>
            <a:ext cx="2070796" cy="13716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F4F6E13D-307F-4991-BC24-C4F666FE3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467" y="851325"/>
            <a:ext cx="2070794" cy="1371600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5EFFA63E-B8CA-448E-A8C5-08B74E419A76}"/>
              </a:ext>
            </a:extLst>
          </p:cNvPr>
          <p:cNvSpPr txBox="1"/>
          <p:nvPr/>
        </p:nvSpPr>
        <p:spPr>
          <a:xfrm>
            <a:off x="7966183" y="237083"/>
            <a:ext cx="206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(Style-Focused)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CEAC31A1-AAA5-405B-AB39-676BE8694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1205" y="851325"/>
            <a:ext cx="2070794" cy="1371600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1AE79CA5-F84D-4998-8B05-99E81AE68735}"/>
              </a:ext>
            </a:extLst>
          </p:cNvPr>
          <p:cNvSpPr txBox="1"/>
          <p:nvPr/>
        </p:nvSpPr>
        <p:spPr>
          <a:xfrm>
            <a:off x="10115767" y="237082"/>
            <a:ext cx="2076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(Content-Focused)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82BB5292-2F4F-4C38-9015-6BD770F73850}"/>
              </a:ext>
            </a:extLst>
          </p:cNvPr>
          <p:cNvSpPr txBox="1"/>
          <p:nvPr/>
        </p:nvSpPr>
        <p:spPr>
          <a:xfrm>
            <a:off x="0" y="4114800"/>
            <a:ext cx="206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image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FB465-511A-4C99-9ED3-AA094E101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5" y="2743200"/>
            <a:ext cx="2071564" cy="13716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75CEBE0-9B47-4EA9-A418-745815ABB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171" y="2318679"/>
            <a:ext cx="1371600" cy="13716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528172E-0264-4884-85A2-206213FCC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995" y="3786033"/>
            <a:ext cx="2070796" cy="13716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2E35BC53-B1E3-429E-B82D-691AAEA64E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467" y="3786033"/>
            <a:ext cx="2070794" cy="13716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AEE75033-E63D-4E12-A3A9-49C241F2D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1205" y="3786033"/>
            <a:ext cx="2070794" cy="13716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197C8AD-14E9-475D-B13E-51FF058856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171" y="3786033"/>
            <a:ext cx="1371600" cy="13716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8B153235-D559-4395-8C3D-46B75846E2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995" y="2318679"/>
            <a:ext cx="2070796" cy="13716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1D71A95-8AEE-461B-ADCB-763E9B3A06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467" y="2318679"/>
            <a:ext cx="2070794" cy="13716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DB091C79-8B60-415D-8F1E-2B4CCEA529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1205" y="2318679"/>
            <a:ext cx="2070794" cy="13716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1F7201EE-3901-4672-BB2B-D43EB83324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171" y="5253388"/>
            <a:ext cx="1371600" cy="13716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5DEBB716-8C37-48FA-A717-91321AA8C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995" y="5253388"/>
            <a:ext cx="2070796" cy="13716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8A0A1E79-12B0-4057-832B-F67225C5F5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467" y="5253388"/>
            <a:ext cx="2070794" cy="137160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5309CFB1-4657-4BC4-99A5-CA58ECF8F4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1205" y="5253388"/>
            <a:ext cx="2070794" cy="137160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79826F0F-41B6-4EED-A9E1-9D46BF4913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5732" y="851325"/>
            <a:ext cx="2070793" cy="1371599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380DCD92-3287-4D42-8B8C-FC1A75632FC2}"/>
              </a:ext>
            </a:extLst>
          </p:cNvPr>
          <p:cNvSpPr txBox="1"/>
          <p:nvPr/>
        </p:nvSpPr>
        <p:spPr>
          <a:xfrm>
            <a:off x="5795981" y="483304"/>
            <a:ext cx="2080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Ratio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FD4E4401-89BA-4897-AEB4-0A0666B044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5732" y="3786033"/>
            <a:ext cx="2070793" cy="1371599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9A03E291-A533-4A91-B515-A68780F7C1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5732" y="2318679"/>
            <a:ext cx="2070793" cy="1371599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1F92A20E-73C1-4964-92FC-D5BEE0AD79A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5734" y="5253389"/>
            <a:ext cx="2070791" cy="137159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111493B-C8B8-4B59-8383-EBAA9C22F109}"/>
              </a:ext>
            </a:extLst>
          </p:cNvPr>
          <p:cNvSpPr txBox="1"/>
          <p:nvPr/>
        </p:nvSpPr>
        <p:spPr>
          <a:xfrm>
            <a:off x="5795981" y="3155079"/>
            <a:ext cx="65" cy="1371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85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24</Words>
  <Application>Microsoft Office PowerPoint</Application>
  <PresentationFormat>宽屏</PresentationFormat>
  <Paragraphs>14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Claraye HR</dc:creator>
  <cp:lastModifiedBy>Claraye HR</cp:lastModifiedBy>
  <cp:revision>90</cp:revision>
  <dcterms:created xsi:type="dcterms:W3CDTF">2022-03-30T03:43:31Z</dcterms:created>
  <dcterms:modified xsi:type="dcterms:W3CDTF">2022-05-04T22:32:14Z</dcterms:modified>
</cp:coreProperties>
</file>